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87" r:id="rId2"/>
    <p:sldId id="273" r:id="rId3"/>
    <p:sldId id="275" r:id="rId4"/>
    <p:sldId id="276" r:id="rId5"/>
    <p:sldId id="277" r:id="rId6"/>
    <p:sldId id="278" r:id="rId7"/>
    <p:sldId id="279" r:id="rId8"/>
    <p:sldId id="280" r:id="rId9"/>
    <p:sldId id="284" r:id="rId10"/>
    <p:sldId id="281" r:id="rId11"/>
    <p:sldId id="285" r:id="rId12"/>
    <p:sldId id="28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7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E78A4-93B8-43F6-A275-18AA1F527D7A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F1665-AE4A-447F-A193-86CE038AF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13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F1665-AE4A-447F-A193-86CE038AF35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9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20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50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125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68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95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23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49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902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26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7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7FBC8-DFFA-43B1-BDCE-8FB5C420FC98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34D69-46EE-4A1A-A51E-6E0F0C7E0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3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1"/>
            <a:ext cx="5256584" cy="648072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36096" y="0"/>
            <a:ext cx="3707903" cy="68579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ru-RU" sz="5400" b="1" dirty="0" smtClean="0">
                <a:solidFill>
                  <a:srgbClr val="C00000"/>
                </a:solidFill>
              </a:rPr>
              <a:t>Тагирова</a:t>
            </a:r>
            <a:r>
              <a:rPr lang="ru-RU" sz="5400" dirty="0" smtClean="0">
                <a:solidFill>
                  <a:srgbClr val="C00000"/>
                </a:solidFill>
              </a:rPr>
              <a:t>  </a:t>
            </a:r>
            <a:r>
              <a:rPr lang="ru-RU" dirty="0" smtClean="0">
                <a:solidFill>
                  <a:srgbClr val="C00000"/>
                </a:solidFill>
              </a:rPr>
              <a:t>                 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   </a:t>
            </a:r>
            <a:r>
              <a:rPr lang="ru-RU" sz="5300" b="1" dirty="0" err="1" smtClean="0">
                <a:solidFill>
                  <a:srgbClr val="C00000"/>
                </a:solidFill>
              </a:rPr>
              <a:t>Хьамидан</a:t>
            </a:r>
            <a:r>
              <a:rPr lang="ru-RU" sz="5300" b="1" dirty="0">
                <a:solidFill>
                  <a:srgbClr val="C00000"/>
                </a:solidFill>
              </a:rPr>
              <a:t/>
            </a:r>
            <a:br>
              <a:rPr lang="ru-RU" sz="5300" b="1" dirty="0">
                <a:solidFill>
                  <a:srgbClr val="C00000"/>
                </a:solidFill>
              </a:rPr>
            </a:br>
            <a:r>
              <a:rPr lang="ru-RU" sz="5300" b="1" dirty="0" err="1" smtClean="0">
                <a:solidFill>
                  <a:srgbClr val="C00000"/>
                </a:solidFill>
              </a:rPr>
              <a:t>Есита</a:t>
            </a:r>
            <a:r>
              <a:rPr lang="ru-RU" sz="5300" b="1" dirty="0">
                <a:solidFill>
                  <a:srgbClr val="C00000"/>
                </a:solidFill>
              </a:rPr>
              <a:t/>
            </a:r>
            <a:br>
              <a:rPr lang="ru-RU" sz="5300" b="1" dirty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chemeClr val="tx2"/>
                </a:solidFill>
              </a:rPr>
              <a:t>«Катар-</a:t>
            </a:r>
            <a:r>
              <a:rPr lang="ru-RU" sz="3100" b="1" dirty="0" err="1" smtClean="0">
                <a:solidFill>
                  <a:schemeClr val="tx2"/>
                </a:solidFill>
              </a:rPr>
              <a:t>Юртан</a:t>
            </a:r>
            <a:r>
              <a:rPr lang="ru-RU" sz="3100" b="1" dirty="0" smtClean="0">
                <a:solidFill>
                  <a:schemeClr val="tx2"/>
                </a:solidFill>
              </a:rPr>
              <a:t> </a:t>
            </a:r>
            <a:br>
              <a:rPr lang="ru-RU" sz="3100" b="1" dirty="0" smtClean="0">
                <a:solidFill>
                  <a:schemeClr val="tx2"/>
                </a:solidFill>
              </a:rPr>
            </a:br>
            <a:r>
              <a:rPr lang="ru-RU" sz="3100" b="1" dirty="0" smtClean="0">
                <a:solidFill>
                  <a:schemeClr val="tx2"/>
                </a:solidFill>
              </a:rPr>
              <a:t>номер 1 </a:t>
            </a:r>
            <a:r>
              <a:rPr lang="ru-RU" sz="3100" b="1" dirty="0" err="1" smtClean="0">
                <a:solidFill>
                  <a:schemeClr val="tx2"/>
                </a:solidFill>
              </a:rPr>
              <a:t>йолчу</a:t>
            </a:r>
            <a:r>
              <a:rPr lang="ru-RU" sz="3100" b="1" dirty="0" smtClean="0">
                <a:solidFill>
                  <a:schemeClr val="tx2"/>
                </a:solidFill>
              </a:rPr>
              <a:t> </a:t>
            </a:r>
            <a:br>
              <a:rPr lang="ru-RU" sz="3100" b="1" dirty="0" smtClean="0">
                <a:solidFill>
                  <a:schemeClr val="tx2"/>
                </a:solidFill>
              </a:rPr>
            </a:br>
            <a:r>
              <a:rPr lang="ru-RU" sz="3100" b="1" dirty="0" err="1" smtClean="0">
                <a:solidFill>
                  <a:schemeClr val="tx2"/>
                </a:solidFill>
              </a:rPr>
              <a:t>Муниципальни</a:t>
            </a:r>
            <a:r>
              <a:rPr lang="ru-RU" sz="3100" b="1" dirty="0" smtClean="0">
                <a:solidFill>
                  <a:schemeClr val="tx2"/>
                </a:solidFill>
              </a:rPr>
              <a:t> </a:t>
            </a:r>
            <a:r>
              <a:rPr lang="ru-RU" sz="3100" b="1" dirty="0" err="1" smtClean="0">
                <a:solidFill>
                  <a:schemeClr val="tx2"/>
                </a:solidFill>
              </a:rPr>
              <a:t>юкъардешаран</a:t>
            </a:r>
            <a:r>
              <a:rPr lang="ru-RU" sz="3100" b="1" dirty="0" smtClean="0">
                <a:solidFill>
                  <a:schemeClr val="tx2"/>
                </a:solidFill>
              </a:rPr>
              <a:t> </a:t>
            </a:r>
            <a:r>
              <a:rPr lang="ru-RU" sz="3100" b="1" dirty="0" err="1" smtClean="0">
                <a:solidFill>
                  <a:schemeClr val="tx2"/>
                </a:solidFill>
              </a:rPr>
              <a:t>ишколан</a:t>
            </a:r>
            <a:r>
              <a:rPr lang="ru-RU" sz="3100" b="1" dirty="0" smtClean="0">
                <a:solidFill>
                  <a:schemeClr val="tx2"/>
                </a:solidFill>
              </a:rPr>
              <a:t>»</a:t>
            </a:r>
            <a:br>
              <a:rPr lang="ru-RU" sz="3100" b="1" dirty="0" smtClean="0">
                <a:solidFill>
                  <a:schemeClr val="tx2"/>
                </a:solidFill>
              </a:rPr>
            </a:br>
            <a:r>
              <a:rPr lang="ru-RU" sz="3100" b="1" dirty="0" err="1" smtClean="0">
                <a:solidFill>
                  <a:schemeClr val="tx2"/>
                </a:solidFill>
              </a:rPr>
              <a:t>нохчийн</a:t>
            </a:r>
            <a:r>
              <a:rPr lang="ru-RU" sz="3100" b="1" dirty="0" smtClean="0">
                <a:solidFill>
                  <a:schemeClr val="tx2"/>
                </a:solidFill>
              </a:rPr>
              <a:t> </a:t>
            </a:r>
            <a:r>
              <a:rPr lang="ru-RU" sz="3100" b="1" dirty="0" err="1" smtClean="0">
                <a:solidFill>
                  <a:schemeClr val="tx2"/>
                </a:solidFill>
              </a:rPr>
              <a:t>меттан</a:t>
            </a:r>
            <a:r>
              <a:rPr lang="ru-RU" sz="3100" b="1" dirty="0" smtClean="0">
                <a:solidFill>
                  <a:schemeClr val="tx2"/>
                </a:solidFill>
              </a:rPr>
              <a:t> </a:t>
            </a:r>
            <a:r>
              <a:rPr lang="ru-RU" sz="3100" b="1" dirty="0" err="1" smtClean="0">
                <a:solidFill>
                  <a:schemeClr val="tx2"/>
                </a:solidFill>
              </a:rPr>
              <a:t>хьехархо</a:t>
            </a:r>
            <a:r>
              <a:rPr lang="ru-RU" sz="3100" b="1" dirty="0" smtClean="0">
                <a:solidFill>
                  <a:schemeClr val="tx2"/>
                </a:solidFill>
              </a:rPr>
              <a:t>.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>
          <a:xfrm>
            <a:off x="10332640" y="2057400"/>
            <a:ext cx="4629150" cy="4873625"/>
          </a:xfrm>
        </p:spPr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6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R-09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32657"/>
            <a:ext cx="4176464" cy="6120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2658"/>
            <a:ext cx="4320480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R-097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75656" y="980727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27689"/>
            <a:ext cx="8568952" cy="6202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R-09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75656" y="980727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32656"/>
            <a:ext cx="8352928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R-09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15616" y="836712"/>
            <a:ext cx="6984776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Хьехархочун</a:t>
            </a:r>
            <a:r>
              <a:rPr lang="ru-RU" sz="96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96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васт</a:t>
            </a:r>
            <a:r>
              <a:rPr lang="ru-RU" sz="96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  <a:p>
            <a:pPr algn="ctr"/>
            <a:r>
              <a:rPr lang="ru-RU" sz="115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Шовда</a:t>
            </a:r>
            <a:r>
              <a:rPr lang="ru-RU" sz="115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.</a:t>
            </a:r>
            <a:endParaRPr lang="ru-RU" sz="11500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R-09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332655"/>
            <a:ext cx="8352929" cy="6525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R-09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35696" y="404665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Хьехархо-шовда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481884"/>
            <a:ext cx="70655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Хьехархо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хетало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шовданах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Даима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сирла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хуьлу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дела.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Ц1еначу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дагца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хьогалла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йойу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Дешархойн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хаарш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совдохуш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Шовдано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ц1еначу жил-1алам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дендо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Беркат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цуьнца,дахар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цуьнца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Сирлачу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шовданна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т1ехволий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воьду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Массеран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гича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самукъадолу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Даима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оьшу-яйа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хьогалла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доцу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мохк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хуьлу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дахарах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хаьдда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Даймахкахь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мерза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шовданаш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шийла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Хьехархо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хьан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1илма-бухдуьйлу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шовда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R-09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75656" y="1166842"/>
            <a:ext cx="61926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Коьрте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г1ийла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ойла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хьерчарг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Ахь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ирсе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кхачаво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Хьайга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доггах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б1аьра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хьаьжнарг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Ахьа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хьайца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сецаво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3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 а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лаьтта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хьоьга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хьоьжуш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Ахьа-м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тулг1е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егайо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Ду-те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соьга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хьайн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буьйцуш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Деган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безам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сирла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шовда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R-09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8352929" cy="6048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R-09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0648"/>
            <a:ext cx="8352928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R-09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8352928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R-09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359754"/>
            <a:ext cx="8352929" cy="6463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171</Words>
  <Application>Microsoft Office PowerPoint</Application>
  <PresentationFormat>Экран (4:3)</PresentationFormat>
  <Paragraphs>19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Monotype Corsiva</vt:lpstr>
      <vt:lpstr>Times New Roman</vt:lpstr>
      <vt:lpstr>Тема Office</vt:lpstr>
      <vt:lpstr>              Тагирова                         Хьамидан Есита   «Катар-Юртан  номер 1 йолчу  Муниципальни юкъардешаран ишколан» нохчийн меттан хьехархо.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Хьехархочун васт.</dc:title>
  <dc:creator>Позитроника</dc:creator>
  <cp:lastModifiedBy>Пользователь</cp:lastModifiedBy>
  <cp:revision>29</cp:revision>
  <dcterms:created xsi:type="dcterms:W3CDTF">2015-04-05T17:50:25Z</dcterms:created>
  <dcterms:modified xsi:type="dcterms:W3CDTF">2022-03-19T09:16:27Z</dcterms:modified>
</cp:coreProperties>
</file>